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3"/>
  </p:notesMasterIdLst>
  <p:sldIdLst>
    <p:sldId id="256" r:id="rId3"/>
    <p:sldId id="264" r:id="rId4"/>
    <p:sldId id="258" r:id="rId5"/>
    <p:sldId id="272" r:id="rId6"/>
    <p:sldId id="271" r:id="rId7"/>
    <p:sldId id="270" r:id="rId8"/>
    <p:sldId id="267" r:id="rId9"/>
    <p:sldId id="268" r:id="rId10"/>
    <p:sldId id="269" r:id="rId11"/>
    <p:sldId id="265" r:id="rId12"/>
  </p:sldIdLst>
  <p:sldSz cx="9144000" cy="5143500" type="screen16x9"/>
  <p:notesSz cx="6858000" cy="9144000"/>
  <p:embeddedFontLst>
    <p:embeddedFont>
      <p:font typeface="Proxima Nova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3F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840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7392854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8325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1ca48c7466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1ca48c7466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31723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1ca48c746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1ca48c746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8237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1ca48c746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1ca48c746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4884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1ca48c7466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1ca48c7466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47486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1ca48c7466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1ca48c7466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01325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1ca48c7466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1ca48c7466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9371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6" r:id="rId7"/>
    <p:sldLayoutId id="2147483667" r:id="rId8"/>
    <p:sldLayoutId id="2147483668" r:id="rId9"/>
    <p:sldLayoutId id="214748366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5"/>
          <p:cNvPicPr preferRelativeResize="0"/>
          <p:nvPr/>
        </p:nvPicPr>
        <p:blipFill rotWithShape="1">
          <a:blip r:embed="rId3">
            <a:alphaModFix/>
          </a:blip>
          <a:srcRect t="14832" b="14839"/>
          <a:stretch/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>
            <a:spLocks noGrp="1"/>
          </p:cNvSpPr>
          <p:nvPr>
            <p:ph type="ctrTitle"/>
          </p:nvPr>
        </p:nvSpPr>
        <p:spPr>
          <a:xfrm>
            <a:off x="510450" y="348775"/>
            <a:ext cx="8123100" cy="1588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Airframe Progress Report</a:t>
            </a:r>
            <a:endParaRPr sz="6000" dirty="0">
              <a:solidFill>
                <a:schemeClr val="accent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25"/>
          <p:cNvSpPr txBox="1">
            <a:spLocks noGrp="1"/>
          </p:cNvSpPr>
          <p:nvPr>
            <p:ph type="subTitle" idx="1"/>
          </p:nvPr>
        </p:nvSpPr>
        <p:spPr>
          <a:xfrm>
            <a:off x="510450" y="3490038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-26/4/2023-</a:t>
            </a:r>
            <a:endParaRPr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25"/>
          <p:cNvSpPr txBox="1">
            <a:spLocks noGrp="1"/>
          </p:cNvSpPr>
          <p:nvPr>
            <p:ph type="subTitle" idx="1"/>
          </p:nvPr>
        </p:nvSpPr>
        <p:spPr>
          <a:xfrm>
            <a:off x="510450" y="4370773"/>
            <a:ext cx="8123100" cy="5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no_reply@example.com</a:t>
            </a:r>
            <a:endParaRPr sz="1800"/>
          </a:p>
        </p:txBody>
      </p:sp>
      <p:cxnSp>
        <p:nvCxnSpPr>
          <p:cNvPr id="108" name="Google Shape;108;p25"/>
          <p:cNvCxnSpPr/>
          <p:nvPr/>
        </p:nvCxnSpPr>
        <p:spPr>
          <a:xfrm>
            <a:off x="2872150" y="3238500"/>
            <a:ext cx="4000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4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Times New Roman"/>
                <a:ea typeface="Times New Roman"/>
                <a:cs typeface="Times New Roman"/>
                <a:sym typeface="Times New Roman"/>
              </a:rPr>
              <a:t>THANKYOU</a:t>
            </a:r>
            <a:endParaRPr sz="6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2" name="Google Shape;172;p34"/>
          <p:cNvSpPr txBox="1"/>
          <p:nvPr/>
        </p:nvSpPr>
        <p:spPr>
          <a:xfrm>
            <a:off x="2901475" y="3458300"/>
            <a:ext cx="29601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Q/A</a:t>
            </a:r>
            <a:endParaRPr sz="2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>
            <a:spLocks noGrp="1"/>
          </p:cNvSpPr>
          <p:nvPr>
            <p:ph type="title"/>
          </p:nvPr>
        </p:nvSpPr>
        <p:spPr>
          <a:xfrm>
            <a:off x="236175" y="174367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166" name="Google Shape;166;p33"/>
          <p:cNvSpPr txBox="1">
            <a:spLocks noGrp="1"/>
          </p:cNvSpPr>
          <p:nvPr>
            <p:ph type="body" idx="2"/>
          </p:nvPr>
        </p:nvSpPr>
        <p:spPr>
          <a:xfrm>
            <a:off x="4968800" y="109055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31800" lvl="0" algn="l" rtl="0">
              <a:spcBef>
                <a:spcPts val="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Design and analysis of the Launch pad</a:t>
            </a:r>
          </a:p>
          <a:p>
            <a:pPr marL="431800" lvl="0" algn="l" rtl="0">
              <a:spcBef>
                <a:spcPts val="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Sanding and finalizing the fin fiberglass.</a:t>
            </a:r>
          </a:p>
          <a:p>
            <a:pPr marL="431800">
              <a:buSzPts val="2200"/>
              <a:buFont typeface="Arial" panose="020B0604020202020204" pitchFamily="34" charset="0"/>
              <a:buChar char="•"/>
            </a:pPr>
            <a:endParaRPr lang="en-US"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8900" indent="0">
              <a:buSzPts val="2200"/>
              <a:buNone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Yet to be accomplished:</a:t>
            </a:r>
          </a:p>
          <a:p>
            <a:pPr marL="431800" lvl="0" algn="l" rtl="0">
              <a:spcBef>
                <a:spcPts val="0"/>
              </a:spcBef>
              <a:spcAft>
                <a:spcPts val="0"/>
              </a:spcAft>
              <a:buSzPts val="2200"/>
              <a:buFont typeface="Arial" panose="020B0604020202020204" pitchFamily="34" charset="0"/>
              <a:buChar char="•"/>
            </a:pPr>
            <a:r>
              <a:rPr lang="en" sz="2200" dirty="0">
                <a:latin typeface="Times New Roman"/>
                <a:ea typeface="Times New Roman"/>
                <a:cs typeface="Times New Roman"/>
                <a:sym typeface="Times New Roman"/>
              </a:rPr>
              <a:t>Fabrication of the fin alignment jig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353425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88900" lvl="0" algn="l" rtl="0"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  <a:t>Launchpad</a:t>
            </a:r>
          </a:p>
        </p:txBody>
      </p:sp>
      <p:sp>
        <p:nvSpPr>
          <p:cNvPr id="120" name="Google Shape;120;p27"/>
          <p:cNvSpPr txBox="1">
            <a:spLocks noGrp="1"/>
          </p:cNvSpPr>
          <p:nvPr>
            <p:ph type="subTitle" idx="1"/>
          </p:nvPr>
        </p:nvSpPr>
        <p:spPr>
          <a:xfrm>
            <a:off x="236200" y="73215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#20</a:t>
            </a:r>
            <a:endParaRPr dirty="0"/>
          </a:p>
        </p:txBody>
      </p:sp>
      <p:sp>
        <p:nvSpPr>
          <p:cNvPr id="5" name="Google Shape;136;p29">
            <a:extLst>
              <a:ext uri="{FF2B5EF4-FFF2-40B4-BE49-F238E27FC236}">
                <a16:creationId xmlns:a16="http://schemas.microsoft.com/office/drawing/2014/main" id="{EFB5147F-D768-4EAA-8180-7AEE8BBBA838}"/>
              </a:ext>
            </a:extLst>
          </p:cNvPr>
          <p:cNvSpPr txBox="1"/>
          <p:nvPr/>
        </p:nvSpPr>
        <p:spPr>
          <a:xfrm>
            <a:off x="4862602" y="1648435"/>
            <a:ext cx="3860730" cy="2677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designed the launchpad and did  the strength and stress analysis to check it’s feasibility.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will be using mild steel for the same.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448EEC0-1539-4588-BDFD-B1EC70CCA2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2AF00E-E38B-475B-B8D9-CD464E654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964"/>
            <a:ext cx="6523133" cy="28126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FAA7A7F-3DB6-4C41-BB46-A1FDB9B9F5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9635" y="850604"/>
            <a:ext cx="5964365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331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353425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88900" lvl="0" algn="l" rtl="0"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  <a:t>Launchpad</a:t>
            </a:r>
            <a:b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</a:br>
            <a:endParaRPr lang="en-US" sz="44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27"/>
          <p:cNvSpPr txBox="1">
            <a:spLocks noGrp="1"/>
          </p:cNvSpPr>
          <p:nvPr>
            <p:ph type="subTitle" idx="1"/>
          </p:nvPr>
        </p:nvSpPr>
        <p:spPr>
          <a:xfrm>
            <a:off x="236200" y="73215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#20</a:t>
            </a:r>
            <a:endParaRPr dirty="0"/>
          </a:p>
        </p:txBody>
      </p:sp>
      <p:sp>
        <p:nvSpPr>
          <p:cNvPr id="5" name="Google Shape;136;p29">
            <a:extLst>
              <a:ext uri="{FF2B5EF4-FFF2-40B4-BE49-F238E27FC236}">
                <a16:creationId xmlns:a16="http://schemas.microsoft.com/office/drawing/2014/main" id="{EFB5147F-D768-4EAA-8180-7AEE8BBBA838}"/>
              </a:ext>
            </a:extLst>
          </p:cNvPr>
          <p:cNvSpPr txBox="1"/>
          <p:nvPr/>
        </p:nvSpPr>
        <p:spPr>
          <a:xfrm>
            <a:off x="4929845" y="1025188"/>
            <a:ext cx="3860730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the designed launchpad, we have an approximate surface area of  560cm2 and a volume of 1100cm3.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roughly translates to a 9kg mass with the density of mild steel being 7.8g/cm3.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02464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5156A33-700E-4DE1-AE36-4C796545B242}"/>
              </a:ext>
            </a:extLst>
          </p:cNvPr>
          <p:cNvSpPr txBox="1"/>
          <p:nvPr/>
        </p:nvSpPr>
        <p:spPr>
          <a:xfrm>
            <a:off x="0" y="0"/>
            <a:ext cx="910689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</a:t>
            </a:r>
          </a:p>
          <a:p>
            <a:r>
              <a:rPr lang="en-US" dirty="0"/>
              <a:t>                       Asymmetric 500N force was applied to the launchpad and from the simulations most of the             </a:t>
            </a:r>
          </a:p>
          <a:p>
            <a:endParaRPr lang="en-US" dirty="0"/>
          </a:p>
          <a:p>
            <a:r>
              <a:rPr lang="en-US" dirty="0"/>
              <a:t>                      distortion was exerted on the top of the rail.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From this we simulated a 4.5mm displacement of the rail during launch incase of any forces that would otherwise not be acting to the direction of the trajectory.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dirty="0"/>
              <a:t>And a 4.8MPa stress was exerted on the rail. (Mild steel stress = 200MPa at 4 degree safety factor)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EF1927-A5DD-4DED-A6D3-5C5E63838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1289" y="1935593"/>
            <a:ext cx="5322711" cy="32079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CDE65A9-072D-47E3-BFE5-8740F6AC6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935592"/>
            <a:ext cx="4533260" cy="3207907"/>
          </a:xfrm>
          <a:prstGeom prst="rect">
            <a:avLst/>
          </a:prstGeom>
        </p:spPr>
      </p:pic>
      <p:sp>
        <p:nvSpPr>
          <p:cNvPr id="10" name="Arrow: Left 9">
            <a:extLst>
              <a:ext uri="{FF2B5EF4-FFF2-40B4-BE49-F238E27FC236}">
                <a16:creationId xmlns:a16="http://schemas.microsoft.com/office/drawing/2014/main" id="{1AD9F369-E36A-4B12-AC60-354C24EC06EC}"/>
              </a:ext>
            </a:extLst>
          </p:cNvPr>
          <p:cNvSpPr/>
          <p:nvPr/>
        </p:nvSpPr>
        <p:spPr>
          <a:xfrm flipH="1">
            <a:off x="249755" y="260736"/>
            <a:ext cx="1084521" cy="574158"/>
          </a:xfrm>
          <a:prstGeom prst="leftArrow">
            <a:avLst/>
          </a:prstGeom>
          <a:solidFill>
            <a:srgbClr val="C93F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691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>
            <a:spLocks noGrp="1"/>
          </p:cNvSpPr>
          <p:nvPr>
            <p:ph type="title"/>
          </p:nvPr>
        </p:nvSpPr>
        <p:spPr>
          <a:xfrm>
            <a:off x="353425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88900" lvl="0" algn="l" rtl="0">
              <a:spcBef>
                <a:spcPts val="0"/>
              </a:spcBef>
              <a:spcAft>
                <a:spcPts val="0"/>
              </a:spcAft>
              <a:buSzPts val="2200"/>
            </a:pPr>
            <a:r>
              <a:rPr lang="en-US" sz="4400" dirty="0">
                <a:latin typeface="Times New Roman"/>
                <a:ea typeface="Times New Roman"/>
                <a:cs typeface="Times New Roman"/>
                <a:sym typeface="Times New Roman"/>
              </a:rPr>
              <a:t>Fiberglass plate for the fins</a:t>
            </a:r>
          </a:p>
        </p:txBody>
      </p:sp>
      <p:sp>
        <p:nvSpPr>
          <p:cNvPr id="5" name="Google Shape;136;p29">
            <a:extLst>
              <a:ext uri="{FF2B5EF4-FFF2-40B4-BE49-F238E27FC236}">
                <a16:creationId xmlns:a16="http://schemas.microsoft.com/office/drawing/2014/main" id="{EFB5147F-D768-4EAA-8180-7AEE8BBBA838}"/>
              </a:ext>
            </a:extLst>
          </p:cNvPr>
          <p:cNvSpPr txBox="1"/>
          <p:nvPr/>
        </p:nvSpPr>
        <p:spPr>
          <a:xfrm>
            <a:off x="4929845" y="1607353"/>
            <a:ext cx="3860730" cy="2677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Sanded the fin fiberglass.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Yet to apply gloss and cut into required fin size.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Thickness = 2mm</a:t>
            </a: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endParaRPr lang="en-US"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</a:pPr>
            <a:r>
              <a:rPr lang="en-US" sz="1800" dirty="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 dirty="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18247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9401"/>
            <a:ext cx="914400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9100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>
            <a:spLocks noGrp="1"/>
          </p:cNvSpPr>
          <p:nvPr>
            <p:ph type="title"/>
          </p:nvPr>
        </p:nvSpPr>
        <p:spPr>
          <a:xfrm>
            <a:off x="236175" y="174367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WEEK’S OBJECTIVES</a:t>
            </a:r>
            <a:endParaRPr/>
          </a:p>
        </p:txBody>
      </p:sp>
      <p:sp>
        <p:nvSpPr>
          <p:cNvPr id="166" name="Google Shape;166;p33"/>
          <p:cNvSpPr txBox="1">
            <a:spLocks noGrp="1"/>
          </p:cNvSpPr>
          <p:nvPr>
            <p:ph type="body" idx="2"/>
          </p:nvPr>
        </p:nvSpPr>
        <p:spPr>
          <a:xfrm>
            <a:off x="4968800" y="109055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★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Fabrication of Launch pad</a:t>
            </a:r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Font typeface="Times New Roman"/>
              <a:buChar char="★"/>
            </a:pPr>
            <a:r>
              <a:rPr lang="en-US" sz="2200" dirty="0">
                <a:latin typeface="Times New Roman"/>
                <a:ea typeface="Times New Roman"/>
                <a:cs typeface="Times New Roman"/>
                <a:sym typeface="Times New Roman"/>
              </a:rPr>
              <a:t>Assembly of the fiberglass tubes.</a:t>
            </a: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7997240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231</Words>
  <Application>Microsoft Office PowerPoint</Application>
  <PresentationFormat>On-screen Show (16:9)</PresentationFormat>
  <Paragraphs>36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Wingdings</vt:lpstr>
      <vt:lpstr>Proxima Nova</vt:lpstr>
      <vt:lpstr>Arial</vt:lpstr>
      <vt:lpstr>Times New Roman</vt:lpstr>
      <vt:lpstr>Simple Light</vt:lpstr>
      <vt:lpstr>Spearmint</vt:lpstr>
      <vt:lpstr>Airframe Progress Report</vt:lpstr>
      <vt:lpstr>OVERVIEW</vt:lpstr>
      <vt:lpstr>Launchpad</vt:lpstr>
      <vt:lpstr>PowerPoint Presentation</vt:lpstr>
      <vt:lpstr>Launchpad </vt:lpstr>
      <vt:lpstr>PowerPoint Presentation</vt:lpstr>
      <vt:lpstr>Fiberglass plate for the fins</vt:lpstr>
      <vt:lpstr>PowerPoint Presentation</vt:lpstr>
      <vt:lpstr>NEXT WEEK’S OBJECTIVES</vt:lpstr>
      <vt:lpstr>THANKYOU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Airframe Progress Report</dc:title>
  <dc:creator>Francis</dc:creator>
  <cp:lastModifiedBy>Anne Ciku</cp:lastModifiedBy>
  <cp:revision>18</cp:revision>
  <dcterms:modified xsi:type="dcterms:W3CDTF">2023-04-26T07:14:38Z</dcterms:modified>
</cp:coreProperties>
</file>